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5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3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000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342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39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45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51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224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04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98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3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232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94EC-E8E6-4786-80F3-C15A77C4BE44}" type="datetimeFigureOut">
              <a:rPr lang="en-NZ" smtClean="0"/>
              <a:t>8/05/2013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70C5-42D0-40BB-B83D-F771BBAA0C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714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Writing About Lighting </a:t>
            </a:r>
            <a:br>
              <a:rPr lang="en-NZ" dirty="0" smtClean="0"/>
            </a:br>
            <a:r>
              <a:rPr lang="en-NZ" dirty="0" smtClean="0"/>
              <a:t>in Film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7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NZ" dirty="0" smtClean="0"/>
              <a:t>Write 5 steps about </a:t>
            </a:r>
            <a:r>
              <a:rPr lang="en-NZ" b="1" dirty="0" smtClean="0"/>
              <a:t>lighting</a:t>
            </a:r>
            <a:r>
              <a:rPr lang="en-NZ" dirty="0" smtClean="0"/>
              <a:t> in one of these pictures – remember </a:t>
            </a:r>
            <a:r>
              <a:rPr lang="en-NZ" dirty="0" err="1" smtClean="0"/>
              <a:t>NEPPViD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" y="4010929"/>
            <a:ext cx="5053973" cy="284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10" y="3958550"/>
            <a:ext cx="5230690" cy="2946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10" y="1141191"/>
            <a:ext cx="5230690" cy="2946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795"/>
            <a:ext cx="5066302" cy="28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is this important?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There will be a RAMPS EXAM in week 6 on close viewing of a short film.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8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will points be awarded?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NOT ACHIEVED = name the film technique</a:t>
            </a:r>
          </a:p>
          <a:p>
            <a:r>
              <a:rPr lang="en-NZ" dirty="0" smtClean="0"/>
              <a:t>ACHIEVED = name the film technique and describe it</a:t>
            </a:r>
          </a:p>
          <a:p>
            <a:r>
              <a:rPr lang="en-NZ" dirty="0" smtClean="0"/>
              <a:t>MERIT = name the film technique, describe it and its purpose, </a:t>
            </a:r>
            <a:r>
              <a:rPr lang="en-NZ" dirty="0" smtClean="0"/>
              <a:t>write specifically about a point in the film where it is shown and links it to another film technique.</a:t>
            </a:r>
            <a:endParaRPr lang="en-NZ" dirty="0" smtClean="0"/>
          </a:p>
          <a:p>
            <a:r>
              <a:rPr lang="en-NZ" dirty="0" smtClean="0"/>
              <a:t>EXCELLENCE = name the film technique, describe it, write specifically about a point in the film where it is shown, links it to another technique in film, explain the director’s intention and the effect on the audience.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2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782"/>
            <a:ext cx="10515600" cy="1325563"/>
          </a:xfrm>
        </p:spPr>
        <p:txBody>
          <a:bodyPr/>
          <a:lstStyle/>
          <a:p>
            <a:r>
              <a:rPr lang="en-NZ" dirty="0" smtClean="0"/>
              <a:t>NOT ACHIEVED EXAMPLE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219450"/>
          </a:xfrm>
        </p:spPr>
      </p:pic>
      <p:sp>
        <p:nvSpPr>
          <p:cNvPr id="5" name="TextBox 4"/>
          <p:cNvSpPr txBox="1"/>
          <p:nvPr/>
        </p:nvSpPr>
        <p:spPr>
          <a:xfrm>
            <a:off x="507999" y="3860800"/>
            <a:ext cx="1145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At the start of the movie </a:t>
            </a:r>
            <a:r>
              <a:rPr lang="en-NZ" sz="3600" u="sng" dirty="0" err="1" smtClean="0"/>
              <a:t>Lovefield</a:t>
            </a:r>
            <a:r>
              <a:rPr lang="en-NZ" sz="3600" dirty="0" smtClean="0"/>
              <a:t>, there is </a:t>
            </a:r>
            <a:r>
              <a:rPr lang="en-NZ" sz="3600" dirty="0" smtClean="0">
                <a:solidFill>
                  <a:srgbClr val="FF0000"/>
                </a:solidFill>
              </a:rPr>
              <a:t>soft natural lighting</a:t>
            </a:r>
            <a:r>
              <a:rPr lang="en-NZ" sz="3600" dirty="0" smtClean="0"/>
              <a:t>. 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4012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782"/>
            <a:ext cx="10515600" cy="1325563"/>
          </a:xfrm>
        </p:spPr>
        <p:txBody>
          <a:bodyPr/>
          <a:lstStyle/>
          <a:p>
            <a:r>
              <a:rPr lang="en-NZ" dirty="0" smtClean="0"/>
              <a:t>ACHIEVED EXAMPLE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219450"/>
          </a:xfrm>
        </p:spPr>
      </p:pic>
      <p:sp>
        <p:nvSpPr>
          <p:cNvPr id="5" name="TextBox 4"/>
          <p:cNvSpPr txBox="1"/>
          <p:nvPr/>
        </p:nvSpPr>
        <p:spPr>
          <a:xfrm>
            <a:off x="507999" y="3860800"/>
            <a:ext cx="11451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At the start of the movie </a:t>
            </a:r>
            <a:r>
              <a:rPr lang="en-NZ" sz="3600" u="sng" dirty="0" err="1" smtClean="0"/>
              <a:t>Lovefield</a:t>
            </a:r>
            <a:r>
              <a:rPr lang="en-NZ" sz="3600" dirty="0" smtClean="0"/>
              <a:t>, </a:t>
            </a:r>
            <a:r>
              <a:rPr lang="en-NZ" sz="3600" dirty="0" smtClean="0">
                <a:solidFill>
                  <a:srgbClr val="FF0000"/>
                </a:solidFill>
              </a:rPr>
              <a:t>soft natural lighting</a:t>
            </a:r>
            <a:r>
              <a:rPr lang="en-NZ" sz="3600" dirty="0" smtClean="0">
                <a:solidFill>
                  <a:srgbClr val="7030A0"/>
                </a:solidFill>
              </a:rPr>
              <a:t> is used to the scene look like a stormy day. </a:t>
            </a:r>
            <a:endParaRPr lang="en-NZ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782"/>
            <a:ext cx="10515600" cy="1325563"/>
          </a:xfrm>
        </p:spPr>
        <p:txBody>
          <a:bodyPr/>
          <a:lstStyle/>
          <a:p>
            <a:r>
              <a:rPr lang="en-NZ" dirty="0" smtClean="0"/>
              <a:t>MERIT EXAMPLE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219450"/>
          </a:xfrm>
        </p:spPr>
      </p:pic>
      <p:sp>
        <p:nvSpPr>
          <p:cNvPr id="6" name="TextBox 5"/>
          <p:cNvSpPr txBox="1"/>
          <p:nvPr/>
        </p:nvSpPr>
        <p:spPr>
          <a:xfrm>
            <a:off x="507998" y="3429000"/>
            <a:ext cx="11451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At the start of the movie </a:t>
            </a:r>
            <a:r>
              <a:rPr lang="en-NZ" sz="3600" u="sng" dirty="0" err="1" smtClean="0"/>
              <a:t>Lovefield</a:t>
            </a:r>
            <a:r>
              <a:rPr lang="en-NZ" sz="3600" dirty="0" smtClean="0"/>
              <a:t>, </a:t>
            </a:r>
            <a:r>
              <a:rPr lang="en-NZ" sz="3600" dirty="0" smtClean="0">
                <a:solidFill>
                  <a:srgbClr val="FF0000"/>
                </a:solidFill>
              </a:rPr>
              <a:t>soft natural lighting </a:t>
            </a:r>
            <a:r>
              <a:rPr lang="en-NZ" sz="3600" dirty="0" smtClean="0"/>
              <a:t>is used to the scene look like a stormy day. </a:t>
            </a:r>
            <a:r>
              <a:rPr lang="en-NZ" sz="3600" dirty="0" smtClean="0">
                <a:solidFill>
                  <a:srgbClr val="00B050"/>
                </a:solidFill>
              </a:rPr>
              <a:t>The purpose of natural lighting is to set the scene (or weather) to guide the viewer’s mood. The camera pans down to show a field of corn as slow piano music plays to introduce the viewer to the scene. </a:t>
            </a:r>
            <a:endParaRPr lang="en-NZ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782"/>
            <a:ext cx="10515600" cy="1325563"/>
          </a:xfrm>
        </p:spPr>
        <p:txBody>
          <a:bodyPr/>
          <a:lstStyle/>
          <a:p>
            <a:r>
              <a:rPr lang="en-NZ" dirty="0" smtClean="0"/>
              <a:t>EXCELLENCE EXAMPLE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6" y="0"/>
            <a:ext cx="5123543" cy="2886263"/>
          </a:xfrm>
        </p:spPr>
      </p:pic>
      <p:sp>
        <p:nvSpPr>
          <p:cNvPr id="6" name="TextBox 5"/>
          <p:cNvSpPr txBox="1"/>
          <p:nvPr/>
        </p:nvSpPr>
        <p:spPr>
          <a:xfrm>
            <a:off x="507998" y="2887870"/>
            <a:ext cx="11451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At the start of the movie </a:t>
            </a:r>
            <a:r>
              <a:rPr lang="en-NZ" sz="3600" u="sng" dirty="0" err="1" smtClean="0"/>
              <a:t>Lovefield</a:t>
            </a:r>
            <a:r>
              <a:rPr lang="en-NZ" sz="3600" dirty="0" smtClean="0"/>
              <a:t>, </a:t>
            </a:r>
            <a:r>
              <a:rPr lang="en-NZ" sz="3600" dirty="0" smtClean="0">
                <a:solidFill>
                  <a:srgbClr val="FF0000"/>
                </a:solidFill>
              </a:rPr>
              <a:t>soft natural lighting </a:t>
            </a:r>
            <a:r>
              <a:rPr lang="en-NZ" sz="3600" dirty="0" smtClean="0"/>
              <a:t>is used to the scene look like a stormy day. The camera pans down to show a field of corn as slow piano music plays to introduce the viewer to the scene. </a:t>
            </a:r>
            <a:r>
              <a:rPr lang="en-NZ" sz="3600" dirty="0" smtClean="0">
                <a:solidFill>
                  <a:srgbClr val="00B0F0"/>
                </a:solidFill>
              </a:rPr>
              <a:t>The effect of the stormy sky is to make the viewer concerned that something awful is about to happen. The director intended to create a contrast with the music which is restful and soothing.</a:t>
            </a:r>
            <a:endParaRPr lang="en-NZ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5 STEPS</a:t>
            </a:r>
            <a:endParaRPr lang="en-NZ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Name the technique</a:t>
            </a:r>
          </a:p>
          <a:p>
            <a:r>
              <a:rPr lang="en-NZ" dirty="0" smtClean="0"/>
              <a:t>Effect of the technique</a:t>
            </a:r>
          </a:p>
          <a:p>
            <a:r>
              <a:rPr lang="en-NZ" dirty="0" smtClean="0"/>
              <a:t>Purpose and place in the film</a:t>
            </a:r>
          </a:p>
          <a:p>
            <a:r>
              <a:rPr lang="en-NZ" dirty="0" smtClean="0"/>
              <a:t>Viewer’s feelings</a:t>
            </a:r>
          </a:p>
          <a:p>
            <a:r>
              <a:rPr lang="en-NZ" dirty="0" smtClean="0"/>
              <a:t>Director’s intention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448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b="1" dirty="0" smtClean="0"/>
              <a:t>5 STEPS</a:t>
            </a:r>
            <a:endParaRPr lang="en-NZ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Name the technique</a:t>
            </a:r>
          </a:p>
          <a:p>
            <a:r>
              <a:rPr lang="en-NZ" dirty="0" smtClean="0"/>
              <a:t>Effect of the technique</a:t>
            </a:r>
          </a:p>
          <a:p>
            <a:r>
              <a:rPr lang="en-NZ" dirty="0" smtClean="0"/>
              <a:t>Purpose and place in the film</a:t>
            </a:r>
          </a:p>
          <a:p>
            <a:r>
              <a:rPr lang="en-NZ" dirty="0" smtClean="0"/>
              <a:t>Viewer’s feelings</a:t>
            </a:r>
          </a:p>
          <a:p>
            <a:r>
              <a:rPr lang="en-NZ" dirty="0" smtClean="0"/>
              <a:t>Director’s intention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5553624" y="4422637"/>
            <a:ext cx="64840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Write this down and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learn it for 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4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372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Writing About Lighting  in Film</vt:lpstr>
      <vt:lpstr>Why is this important?</vt:lpstr>
      <vt:lpstr>How will points be awarded?</vt:lpstr>
      <vt:lpstr>NOT ACHIEVED EXAMPLE</vt:lpstr>
      <vt:lpstr>ACHIEVED EXAMPLE</vt:lpstr>
      <vt:lpstr>MERIT EXAMPLE</vt:lpstr>
      <vt:lpstr>EXCELLENCE EXAMPLE</vt:lpstr>
      <vt:lpstr>5 STEPS</vt:lpstr>
      <vt:lpstr>5 STEPS</vt:lpstr>
      <vt:lpstr>Write 5 steps about lighting in one of these pictures – remember NEPPViD</vt:lpstr>
    </vt:vector>
  </TitlesOfParts>
  <Company>Matamata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About Lighting  in Film</dc:title>
  <dc:creator>Annmarie Lawler</dc:creator>
  <cp:lastModifiedBy>Annmarie Lawler</cp:lastModifiedBy>
  <cp:revision>7</cp:revision>
  <dcterms:created xsi:type="dcterms:W3CDTF">2013-05-08T10:38:32Z</dcterms:created>
  <dcterms:modified xsi:type="dcterms:W3CDTF">2013-05-09T08:22:50Z</dcterms:modified>
</cp:coreProperties>
</file>